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8" r:id="rId4"/>
    <p:sldId id="257" r:id="rId5"/>
    <p:sldId id="259" r:id="rId6"/>
    <p:sldId id="260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4" d="100"/>
          <a:sy n="54" d="100"/>
        </p:scale>
        <p:origin x="-34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faktysvitu.com.ua/wp-content/uploads/2014/02/river_nile.jpg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 descr="Картинки по запросу річка ніл карта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Содержимое 3" descr="C:\Users\Свєта\Desktop\Табір 2010 Йосип\Єгипет\4 день Річка Ніл\фоткі річки Ніл\water08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Содержимое 3" descr="C:\Users\Свєта\Desktop\Табір 2010 Йосип\Єгипет\4 день Річка Ніл\фоткі річки Ніл\Nile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Содержимое 3" descr="Feluccas moored on the Nile, Aswan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Содержимое 3" descr="Картинки по запросу фото ил  Нил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6" name="Содержимое 5" descr="звантаження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55784" cy="6858000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Содержимое 3" descr="https://encrypted-tbn2.gstatic.com/images?q=tbn:ANd9GcQl7ExFmpwz7-CcljuugxiSOCGuSsZByYDD8TQ1hS3zqdeHF1kl9Q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Содержимое 3" descr="00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69876" y="0"/>
            <a:ext cx="6804248" cy="6804248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Экран (4:3)</PresentationFormat>
  <Paragraphs>0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Свєта</dc:creator>
  <cp:lastModifiedBy>С</cp:lastModifiedBy>
  <cp:revision>3</cp:revision>
  <dcterms:created xsi:type="dcterms:W3CDTF">2015-05-12T06:05:01Z</dcterms:created>
  <dcterms:modified xsi:type="dcterms:W3CDTF">2015-05-12T11:21:36Z</dcterms:modified>
</cp:coreProperties>
</file>